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0" r:id="rId4"/>
    <p:sldId id="256" r:id="rId5"/>
    <p:sldId id="263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864"/>
    <a:srgbClr val="FFFFFF"/>
    <a:srgbClr val="3B67B7"/>
    <a:srgbClr val="33599D"/>
    <a:srgbClr val="4B77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67" autoAdjust="0"/>
    <p:restoredTop sz="94660"/>
  </p:normalViewPr>
  <p:slideViewPr>
    <p:cSldViewPr snapToGrid="0">
      <p:cViewPr>
        <p:scale>
          <a:sx n="100" d="100"/>
          <a:sy n="100" d="100"/>
        </p:scale>
        <p:origin x="660" y="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gif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4C262-0716-4FC1-8121-FA629FECB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DD807F-B789-4196-82C0-22F5B3F0F0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682B20-9AE0-4E59-8A3E-8F0C3F7EF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2C8E7-FCB8-4579-9C3A-CE1B32F38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F1500B-BA69-4FA0-BC1C-613A38CF2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18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FCB5FA-E9AE-4592-AEE0-9972A625F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B11E9E-743D-42F4-92B0-3C58E72E8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F7E640-1838-444C-9051-4042C89C9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B12D74-F673-451A-B490-7A4216EB6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47985C-7587-4993-96D5-B72BFADBF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08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1087D09-ED2A-4424-B7FE-7ED251467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36F0931-2A8C-42AD-9E6E-5BE56F024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AC248B-9BEC-45BC-BE09-21A846370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D8474F-75CB-4270-98EC-952B4E160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8E1CAB-F4E8-428E-856F-14C22FE6A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26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926548-8995-450F-A73C-9DFB6C5BE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02DCC7-9673-476A-9909-C89D5F095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CC7C65-294D-44F4-9789-5C9C9483F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CE8DF-0E77-4337-A020-14866454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F7B9BE-1E79-4B49-A4D2-A9405883D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105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00F960-8EF0-427B-A0A1-B80FE1DF6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A6B0A1-0E75-43FE-A20D-437D565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9B780E-F482-4D8B-933D-E2C87B57E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C7C52F-123D-4CDD-8E5A-B2F264A39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836ED0-7C44-4318-8D09-07727719C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517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3A4FA5-428A-4A33-A68F-DDA7FE1BD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9CE889-B11C-4746-8F53-3E39D26182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A77BB6-6467-45EC-9F98-9A8D63C8D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B697E6-26AC-48BA-9699-2DF2D70F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C42F1B-4D49-40E2-AE50-4305824AA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0C23CA-8483-4845-BA9B-11F800B14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146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CADB4-BE21-4026-93AD-DE32D6627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412446-A49E-4184-B423-55ED36C33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54AA0D-D859-44FE-A8AA-9436ADD91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B2ADEEF-3CCC-41B9-A734-7DD3B81CFD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AFBD939-91D8-47D1-8A05-46C649B894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9B8B7B-2285-4CA7-8436-80263B4DC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269425-92A7-45E4-8EB4-9CDB02334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EC1B631-D27A-41FE-9337-A8C3229E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372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989B44-6B3C-4ECA-9AAB-16C51AF9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AA55A1-DCD3-43BE-AE0D-4D60CB49E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DEA538D-C806-4A21-8364-56114C0E7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6ED9EA-5605-4A91-98EA-519E23982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508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3D0EF3-8CC8-47C4-9E64-AF44D36CB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FE4462D-133C-4057-93AB-867A5C5A9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7203ED-9FB6-432B-A401-B845E6D44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224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EACF67-389E-42DF-B65D-A5B9E002E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F2CB45-6C2A-4E77-8E8D-B028AB900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C6009F-1E3E-40A0-B755-5BA323ACE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A9B8EC-9952-44A7-993A-E3FA672BD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AE1BF8-B9AE-4ED9-8A23-8DA0678D3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E37A46-9AB8-411A-8EBC-3855D4BE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143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AAD263-2B4F-42B3-BBD7-1415962C0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8FAC75-310D-48B9-984A-49FF08E773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0101BA-B055-4344-9AA3-FE5EF227E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4AA5DC-C35C-4706-9B1A-0D39B6D9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5A524A-64CB-4E94-AFDC-CB5062B9B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49C348-8652-4ED4-9955-4C1449BE2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35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423B081-7B28-4BA4-A6D2-CB495C45E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C24EC7-88CB-4CE3-BADE-EF97D8AD3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840464-73D2-403A-933A-0BA494B9D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D2B95-99F0-406F-B26A-352380E35C55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5A7B40-B730-478A-AEE7-EBDCC309B6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0671CA-9367-47E2-9BD9-4A29D1ECC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BDFE4-84D1-4F09-89AB-B358A08D4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360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8BC699-19F0-4CAA-BF62-DAF5C9B61A17}"/>
              </a:ext>
            </a:extLst>
          </p:cNvPr>
          <p:cNvGrpSpPr/>
          <p:nvPr/>
        </p:nvGrpSpPr>
        <p:grpSpPr>
          <a:xfrm>
            <a:off x="317384" y="224173"/>
            <a:ext cx="11557232" cy="6308520"/>
            <a:chOff x="317384" y="274740"/>
            <a:chExt cx="11557232" cy="630852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BF9FD9C-602B-4F0A-805B-31BACB46A762}"/>
                </a:ext>
              </a:extLst>
            </p:cNvPr>
            <p:cNvSpPr/>
            <p:nvPr/>
          </p:nvSpPr>
          <p:spPr>
            <a:xfrm>
              <a:off x="317384" y="274740"/>
              <a:ext cx="11557232" cy="6308520"/>
            </a:xfrm>
            <a:prstGeom prst="rect">
              <a:avLst/>
            </a:prstGeom>
            <a:noFill/>
            <a:ln w="9525"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F270748-1486-40F6-8F93-FDF835A0FC0F}"/>
                </a:ext>
              </a:extLst>
            </p:cNvPr>
            <p:cNvSpPr/>
            <p:nvPr/>
          </p:nvSpPr>
          <p:spPr>
            <a:xfrm>
              <a:off x="419450" y="369116"/>
              <a:ext cx="11375471" cy="6115574"/>
            </a:xfrm>
            <a:prstGeom prst="rect">
              <a:avLst/>
            </a:prstGeom>
            <a:noFill/>
            <a:ln w="9525">
              <a:solidFill>
                <a:srgbClr val="2038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62" name="Picture 14" descr="Justitia Goddess Of - Free photo on Pixabay">
            <a:extLst>
              <a:ext uri="{FF2B5EF4-FFF2-40B4-BE49-F238E27FC236}">
                <a16:creationId xmlns:a16="http://schemas.microsoft.com/office/drawing/2014/main" id="{D228F264-D03A-4B3B-8205-A7FBA8ABFB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28" t="11899" r="22824" b="8772"/>
          <a:stretch/>
        </p:blipFill>
        <p:spPr bwMode="auto">
          <a:xfrm>
            <a:off x="5377284" y="373826"/>
            <a:ext cx="2122415" cy="239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D816BFB-F6F7-469B-9B69-3BB79CD688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650" y="2392436"/>
            <a:ext cx="4717409" cy="15183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2DEDFC-3387-41E3-ABF2-4022C13E2371}"/>
              </a:ext>
            </a:extLst>
          </p:cNvPr>
          <p:cNvSpPr txBox="1"/>
          <p:nvPr/>
        </p:nvSpPr>
        <p:spPr>
          <a:xfrm>
            <a:off x="3217877" y="5295900"/>
            <a:ext cx="6148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팀장</a:t>
            </a:r>
            <a:r>
              <a:rPr lang="en-US" altLang="ko-KR" dirty="0"/>
              <a:t>: </a:t>
            </a:r>
            <a:r>
              <a:rPr lang="ko-KR" altLang="en-US" dirty="0" err="1"/>
              <a:t>손태균</a:t>
            </a:r>
            <a:r>
              <a:rPr lang="ko-KR" altLang="en-US" dirty="0"/>
              <a:t> 팀원</a:t>
            </a:r>
            <a:r>
              <a:rPr lang="en-US" altLang="ko-KR" dirty="0"/>
              <a:t>: </a:t>
            </a:r>
            <a:r>
              <a:rPr lang="ko-KR" altLang="en-US" dirty="0"/>
              <a:t>허준현</a:t>
            </a:r>
            <a:r>
              <a:rPr lang="en-US" altLang="ko-KR" dirty="0"/>
              <a:t>, </a:t>
            </a:r>
            <a:r>
              <a:rPr lang="ko-KR" altLang="en-US" dirty="0"/>
              <a:t>이재웅</a:t>
            </a:r>
            <a:r>
              <a:rPr lang="en-US" altLang="ko-KR" dirty="0"/>
              <a:t>, </a:t>
            </a:r>
            <a:r>
              <a:rPr lang="ko-KR" altLang="en-US" dirty="0" err="1"/>
              <a:t>이효준</a:t>
            </a:r>
            <a:r>
              <a:rPr lang="en-US" altLang="ko-KR" dirty="0"/>
              <a:t>, </a:t>
            </a:r>
            <a:r>
              <a:rPr lang="ko-KR" altLang="en-US" dirty="0" err="1"/>
              <a:t>임준섭</a:t>
            </a:r>
            <a:r>
              <a:rPr lang="en-US" altLang="ko-KR" dirty="0"/>
              <a:t>, </a:t>
            </a:r>
            <a:r>
              <a:rPr lang="ko-KR" altLang="en-US" dirty="0" err="1"/>
              <a:t>전세환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8079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5B8EB53-E1C1-4D26-8D8B-580D1B98EF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811B86-A2DE-4914-B5F1-2B17DA255F9C}"/>
              </a:ext>
            </a:extLst>
          </p:cNvPr>
          <p:cNvSpPr/>
          <p:nvPr/>
        </p:nvSpPr>
        <p:spPr>
          <a:xfrm>
            <a:off x="404071" y="359329"/>
            <a:ext cx="11306960" cy="6058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D30D375-E491-478A-8FC9-5D9D2FCAB8C5}"/>
              </a:ext>
            </a:extLst>
          </p:cNvPr>
          <p:cNvSpPr/>
          <p:nvPr/>
        </p:nvSpPr>
        <p:spPr>
          <a:xfrm>
            <a:off x="556471" y="511729"/>
            <a:ext cx="10953224" cy="5696124"/>
          </a:xfrm>
          <a:prstGeom prst="rect">
            <a:avLst/>
          </a:prstGeom>
          <a:noFill/>
          <a:ln w="952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4AFE16-A639-4C5A-9589-00436E36B69E}"/>
              </a:ext>
            </a:extLst>
          </p:cNvPr>
          <p:cNvSpPr txBox="1"/>
          <p:nvPr/>
        </p:nvSpPr>
        <p:spPr>
          <a:xfrm>
            <a:off x="4265161" y="714507"/>
            <a:ext cx="3340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203864"/>
                </a:solidFill>
                <a:latin typeface="가나초콜릿" panose="020B0600000101010101" pitchFamily="34" charset="-127"/>
                <a:ea typeface="가나초콜릿" panose="020B0600000101010101" pitchFamily="34" charset="-127"/>
              </a:rPr>
              <a:t>최근 변경된 법안 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FE6EE5F-681D-4BC2-9BC7-399385AC5129}"/>
              </a:ext>
            </a:extLst>
          </p:cNvPr>
          <p:cNvGrpSpPr/>
          <p:nvPr/>
        </p:nvGrpSpPr>
        <p:grpSpPr>
          <a:xfrm>
            <a:off x="3869423" y="1315029"/>
            <a:ext cx="4131577" cy="77294"/>
            <a:chOff x="3556932" y="1946246"/>
            <a:chExt cx="4714613" cy="5033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60DDB68-AE5C-44DD-AFA3-A4FB4E38DC4C}"/>
                </a:ext>
              </a:extLst>
            </p:cNvPr>
            <p:cNvCxnSpPr/>
            <p:nvPr/>
          </p:nvCxnSpPr>
          <p:spPr>
            <a:xfrm>
              <a:off x="3556932" y="1946246"/>
              <a:ext cx="4714613" cy="0"/>
            </a:xfrm>
            <a:prstGeom prst="line">
              <a:avLst/>
            </a:prstGeom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310CB111-2732-465F-B247-3C59782BB82D}"/>
                </a:ext>
              </a:extLst>
            </p:cNvPr>
            <p:cNvCxnSpPr/>
            <p:nvPr/>
          </p:nvCxnSpPr>
          <p:spPr>
            <a:xfrm>
              <a:off x="3556932" y="1996580"/>
              <a:ext cx="4714613" cy="0"/>
            </a:xfrm>
            <a:prstGeom prst="line">
              <a:avLst/>
            </a:prstGeom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 descr="실외, 도로, 거리, 사람이(가) 표시된 사진&#10;&#10;자동 생성된 설명">
            <a:extLst>
              <a:ext uri="{FF2B5EF4-FFF2-40B4-BE49-F238E27FC236}">
                <a16:creationId xmlns:a16="http://schemas.microsoft.com/office/drawing/2014/main" id="{DD2DD40E-9648-4D40-BE66-9A426A538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86" y="1847842"/>
            <a:ext cx="4867981" cy="3276596"/>
          </a:xfrm>
          <a:prstGeom prst="rect">
            <a:avLst/>
          </a:prstGeom>
        </p:spPr>
      </p:pic>
      <p:pic>
        <p:nvPicPr>
          <p:cNvPr id="9" name="그림 8" descr="텍스트, 자동차, 도로, 건물이(가) 표시된 사진&#10;&#10;자동 생성된 설명">
            <a:extLst>
              <a:ext uri="{FF2B5EF4-FFF2-40B4-BE49-F238E27FC236}">
                <a16:creationId xmlns:a16="http://schemas.microsoft.com/office/drawing/2014/main" id="{12DA3BB4-FA20-45FE-9D36-A033316868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50" y="1847850"/>
            <a:ext cx="5090163" cy="32765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FDAD2F-A05B-4A7A-871A-8E3B6E80548A}"/>
              </a:ext>
            </a:extLst>
          </p:cNvPr>
          <p:cNvSpPr txBox="1"/>
          <p:nvPr/>
        </p:nvSpPr>
        <p:spPr>
          <a:xfrm>
            <a:off x="1352549" y="5283200"/>
            <a:ext cx="42354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&lt;</a:t>
            </a:r>
            <a:r>
              <a:rPr lang="ko-KR" altLang="en-US" sz="1000" dirty="0" err="1"/>
              <a:t>자료출저</a:t>
            </a:r>
            <a:r>
              <a:rPr lang="en-US" altLang="ko-KR" sz="1000" dirty="0"/>
              <a:t>&gt; : https://www.dmitory.com/issue/155502733</a:t>
            </a:r>
            <a:endParaRPr lang="ko-KR" alt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C6685-B3B4-4426-9498-EBA37ACF742B}"/>
              </a:ext>
            </a:extLst>
          </p:cNvPr>
          <p:cNvSpPr txBox="1"/>
          <p:nvPr/>
        </p:nvSpPr>
        <p:spPr>
          <a:xfrm>
            <a:off x="6483350" y="5283200"/>
            <a:ext cx="49123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&lt;</a:t>
            </a:r>
            <a:r>
              <a:rPr lang="ko-KR" altLang="en-US" sz="1000" dirty="0" err="1"/>
              <a:t>자료출저</a:t>
            </a:r>
            <a:r>
              <a:rPr lang="en-US" altLang="ko-KR" sz="1000" dirty="0"/>
              <a:t>&gt; : https://www.kyeonggi.com/news/articleView.html?idxno=2130791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251009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5B8EB53-E1C1-4D26-8D8B-580D1B98EF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811B86-A2DE-4914-B5F1-2B17DA255F9C}"/>
              </a:ext>
            </a:extLst>
          </p:cNvPr>
          <p:cNvSpPr/>
          <p:nvPr/>
        </p:nvSpPr>
        <p:spPr>
          <a:xfrm>
            <a:off x="404071" y="359329"/>
            <a:ext cx="11306960" cy="6058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D30D375-E491-478A-8FC9-5D9D2FCAB8C5}"/>
              </a:ext>
            </a:extLst>
          </p:cNvPr>
          <p:cNvSpPr/>
          <p:nvPr/>
        </p:nvSpPr>
        <p:spPr>
          <a:xfrm>
            <a:off x="556471" y="511729"/>
            <a:ext cx="10953224" cy="5696124"/>
          </a:xfrm>
          <a:prstGeom prst="rect">
            <a:avLst/>
          </a:prstGeom>
          <a:noFill/>
          <a:ln w="952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7D23E66-CCC2-43F6-811D-73FBF81FB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15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5B8EB53-E1C1-4D26-8D8B-580D1B98EF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1811B86-A2DE-4914-B5F1-2B17DA255F9C}"/>
              </a:ext>
            </a:extLst>
          </p:cNvPr>
          <p:cNvSpPr/>
          <p:nvPr/>
        </p:nvSpPr>
        <p:spPr>
          <a:xfrm>
            <a:off x="404071" y="359329"/>
            <a:ext cx="11306960" cy="6058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D30D375-E491-478A-8FC9-5D9D2FCAB8C5}"/>
              </a:ext>
            </a:extLst>
          </p:cNvPr>
          <p:cNvSpPr/>
          <p:nvPr/>
        </p:nvSpPr>
        <p:spPr>
          <a:xfrm>
            <a:off x="556471" y="511729"/>
            <a:ext cx="10953224" cy="5696124"/>
          </a:xfrm>
          <a:prstGeom prst="rect">
            <a:avLst/>
          </a:prstGeom>
          <a:noFill/>
          <a:ln w="952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CC685F-4E83-4ED8-82BD-7E130396A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00" y="2036775"/>
            <a:ext cx="5974598" cy="3144359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486AE7EB-3185-42A9-9158-314F1F2797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49" y="2194403"/>
            <a:ext cx="2642819" cy="840897"/>
          </a:xfrm>
          <a:prstGeom prst="rect">
            <a:avLst/>
          </a:prstGeom>
        </p:spPr>
      </p:pic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2EF05E8B-D157-4706-9565-50906006AE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873" y="3925304"/>
            <a:ext cx="1755775" cy="157462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B5361DC-147B-4659-A4C6-121AD9701691}"/>
              </a:ext>
            </a:extLst>
          </p:cNvPr>
          <p:cNvSpPr txBox="1"/>
          <p:nvPr/>
        </p:nvSpPr>
        <p:spPr>
          <a:xfrm>
            <a:off x="1663700" y="1504950"/>
            <a:ext cx="1638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사용한 데이터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1755CF-7145-4960-A9AB-E32FF10028EE}"/>
              </a:ext>
            </a:extLst>
          </p:cNvPr>
          <p:cNvSpPr txBox="1"/>
          <p:nvPr/>
        </p:nvSpPr>
        <p:spPr>
          <a:xfrm>
            <a:off x="7486650" y="1454150"/>
            <a:ext cx="169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시스템 구조도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D58D453-7F17-4E57-B9B7-804AC2F303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533" y="3228095"/>
            <a:ext cx="2530850" cy="84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624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5B8EB53-E1C1-4D26-8D8B-580D1B98EF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6895C1-91E9-4A64-B7F9-A99CD73CFA8D}"/>
              </a:ext>
            </a:extLst>
          </p:cNvPr>
          <p:cNvSpPr txBox="1"/>
          <p:nvPr/>
        </p:nvSpPr>
        <p:spPr>
          <a:xfrm>
            <a:off x="4202705" y="3314700"/>
            <a:ext cx="365760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가나초콜릿" panose="020B0600000101010101" pitchFamily="34" charset="-127"/>
                <a:ea typeface="가나초콜릿" panose="020B0600000101010101" pitchFamily="34" charset="-127"/>
              </a:rPr>
              <a:t>감사</a:t>
            </a:r>
            <a:r>
              <a:rPr lang="ko-KR" altLang="en-US" sz="4400" dirty="0">
                <a:solidFill>
                  <a:schemeClr val="bg1"/>
                </a:solidFill>
                <a:latin typeface="가나초콜릿" panose="020B0600000101010101" pitchFamily="34" charset="-127"/>
                <a:ea typeface="가나초콜릿" panose="020B0600000101010101" pitchFamily="34" charset="-127"/>
              </a:rPr>
              <a:t>합니다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CFDB1D7-88D2-4C51-B9D3-668C9B43FD4B}"/>
              </a:ext>
            </a:extLst>
          </p:cNvPr>
          <p:cNvGrpSpPr/>
          <p:nvPr/>
        </p:nvGrpSpPr>
        <p:grpSpPr>
          <a:xfrm>
            <a:off x="317384" y="249573"/>
            <a:ext cx="11557232" cy="6308520"/>
            <a:chOff x="317384" y="274740"/>
            <a:chExt cx="11557232" cy="630852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41A6F81-54CF-4963-AE55-A8BAFB0232D7}"/>
                </a:ext>
              </a:extLst>
            </p:cNvPr>
            <p:cNvSpPr/>
            <p:nvPr/>
          </p:nvSpPr>
          <p:spPr>
            <a:xfrm>
              <a:off x="317384" y="274740"/>
              <a:ext cx="11557232" cy="6308520"/>
            </a:xfrm>
            <a:prstGeom prst="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0674F9C-2E05-4FC9-8207-CC59430648D6}"/>
                </a:ext>
              </a:extLst>
            </p:cNvPr>
            <p:cNvSpPr/>
            <p:nvPr/>
          </p:nvSpPr>
          <p:spPr>
            <a:xfrm>
              <a:off x="419450" y="369116"/>
              <a:ext cx="11375471" cy="6115574"/>
            </a:xfrm>
            <a:prstGeom prst="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1" name="Picture 14" descr="Justitia Goddess Of - Free photo on Pixabay">
            <a:extLst>
              <a:ext uri="{FF2B5EF4-FFF2-40B4-BE49-F238E27FC236}">
                <a16:creationId xmlns:a16="http://schemas.microsoft.com/office/drawing/2014/main" id="{C27E2D78-2706-404E-804E-FBB21AD2B8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28" t="11899" r="22824" b="8772"/>
          <a:stretch/>
        </p:blipFill>
        <p:spPr bwMode="auto">
          <a:xfrm>
            <a:off x="5034792" y="780175"/>
            <a:ext cx="2122415" cy="239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1DB8EAC8-D043-46FD-B97D-D136E9B5A15D}"/>
              </a:ext>
            </a:extLst>
          </p:cNvPr>
          <p:cNvGrpSpPr/>
          <p:nvPr/>
        </p:nvGrpSpPr>
        <p:grpSpPr>
          <a:xfrm>
            <a:off x="4267200" y="3169719"/>
            <a:ext cx="3528610" cy="50604"/>
            <a:chOff x="3556932" y="1946246"/>
            <a:chExt cx="4714613" cy="50334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A1DBEC8-5226-4BA1-B820-F0403D974541}"/>
                </a:ext>
              </a:extLst>
            </p:cNvPr>
            <p:cNvCxnSpPr/>
            <p:nvPr/>
          </p:nvCxnSpPr>
          <p:spPr>
            <a:xfrm>
              <a:off x="3556932" y="1946246"/>
              <a:ext cx="471461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A194F469-3831-4639-92EB-1335D76C4B6E}"/>
                </a:ext>
              </a:extLst>
            </p:cNvPr>
            <p:cNvCxnSpPr/>
            <p:nvPr/>
          </p:nvCxnSpPr>
          <p:spPr>
            <a:xfrm>
              <a:off x="3556932" y="1996580"/>
              <a:ext cx="471461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592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</TotalTime>
  <Words>58</Words>
  <Application>Microsoft Office PowerPoint</Application>
  <PresentationFormat>와이드스크린</PresentationFormat>
  <Paragraphs>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가나초콜릿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hajeong Seo</dc:creator>
  <cp:lastModifiedBy>허준현</cp:lastModifiedBy>
  <cp:revision>13</cp:revision>
  <dcterms:created xsi:type="dcterms:W3CDTF">2020-07-16T15:11:05Z</dcterms:created>
  <dcterms:modified xsi:type="dcterms:W3CDTF">2021-05-13T23:29:11Z</dcterms:modified>
</cp:coreProperties>
</file>

<file path=docProps/thumbnail.jpeg>
</file>